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1720BA-ADB9-4CDB-932E-F37F7BA7E2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331B8-31F9-460C-A7D1-79ADDD1075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AC889-69FB-460E-9278-48C398541A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2024-04-27T04:29:26Z</dcterms:modified>
</cp:coreProperties>
</file>