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1A579-2222-4770-9F5E-F6BA78059C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30A28-1304-4A09-B9B5-7E2DCD4A31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F0043-29ED-4D1E-B8DA-0874CE8C67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2024-04-26T04:46:22Z</dcterms:modified>
</cp:coreProperties>
</file>