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5E2ACA6-B98A-4881-A451-561E9BF348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CF6D95-E08C-4AA7-9FB3-69C7E359987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Box plots showing the distribution of eGFR in the RRI–CKD cohort (lower GFR group) and the three studies making up the ‘higher GFR group’: A = non-diabetic hypertensives, B = diabetic hypertensives, C = non-diabetic, primary normotensives. Each box plot displays the mean (+), the median (horizontal bar in each box), the 25th and 75th percentiles (bottom and top edges of each box, respectively) and the minimum and maximum values (indicated by the tick marks at the end of the ‘whiskers’ unless there are outlying points, shown individually).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2009</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D1BE936-FF55-4F90-B3BC-570E5994211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dt/gfp55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Nephrol Dial Transplant</a:t>
            </a:r>
            <a:r>
              <a:rPr lang="en-US" altLang="en-US" sz="1000">
                <a:solidFill>
                  <a:srgbClr val="333333"/>
                </a:solidFill>
              </a:rPr>
              <a:t>, Volume 25, Issue 3, March 2010, Pages 853–861, </a:t>
            </a:r>
            <a:r>
              <a:rPr lang="en-US" altLang="en-US" sz="1000">
                <a:solidFill>
                  <a:srgbClr val="333333"/>
                </a:solidFill>
                <a:hlinkClick r:id="rId3"/>
              </a:rPr>
              <a:t>https://doi.org/10.1093/ndt/gfp559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Box plots showing the distribution of eGFR in the RRI–CKD cohort (lower GFR group) and the three studies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2 Box plots showing the distribution of eGFR in the RRI–CKD cohort (lower GFR group) and the three studies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2024-04-26T15:38:48Z</dcterms:modified>
</cp:coreProperties>
</file>