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56D6FC-5B83-4C70-8068-D659E8622E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64CB3-C210-4B32-9947-33C383C634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Cn3D view of the query sequence from Figure 2 aligned to chain A of the related structure 1O86 (PDB code). Residues in aligned regions are displayed in upper case letters with identical residue pairs rendered in red color. Residues within a 5 A contact radius of the bound drug lisinopril are highlighted in the 3D structure view and automatically mapped onto the aligned residues shown in the sequence alignment window. Side chains of these residues are displayed selectively and rendered as ball-and-stick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E3D5DB-1497-4782-8799-C8E54DDFAE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9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D298–D300, </a:t>
            </a:r>
            <a:r>
              <a:rPr lang="en-US" altLang="en-US" sz="1000">
                <a:solidFill>
                  <a:srgbClr val="333333"/>
                </a:solidFill>
                <a:hlinkClick r:id="rId3"/>
              </a:rPr>
              <a:t>https://doi.org/10.1093/nar/gkl952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Cn3D view of the query sequence from Figure 2 aligned to chain A of the related structure 1O86 (PDB code).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Cn3D view of the query sequence from Figure 2 aligned to chain A of the related structure 1O86 (PDB code).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2024-04-26T19:50:43Z</dcterms:modified>
</cp:coreProperties>
</file>