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C42677-34C7-43A5-8CB1-780AE0D97C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2A2EB-F82D-489B-8925-EBCEB959B8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Key components of the OBO-Edit interface. (A) Visualization. The Ontology Editor, DAG Viewer and Graph Viewer provide three different views of an ontology term (e.g., the Gene Ontology term 'bud neck', GO:0005935). The Ontology Editor also serves as the editing interface for adding or removing terms and relationships. (B) Term Editor. The Term Editor panel allows users to edit the term name, definition, synonyms and other textual metadata. (C) Filtering. Criteria specified in the filter interface (above, a filter for terms with ‘cell’ in the term name) can be used to search for an ontology. Matching terms can be highlighted using a renderer (below, all terms containing ‘cell’ are shown in a different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F131F-DC4C-4F51-8E87-ADC392D7E0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16, August 2007, Pages 2198–2200, </a:t>
            </a:r>
            <a:r>
              <a:rPr lang="en-US" altLang="en-US" sz="1000">
                <a:solidFill>
                  <a:srgbClr val="333333"/>
                </a:solidFill>
                <a:hlinkClick r:id="rId3"/>
              </a:rPr>
              <a:t>https://doi.org/10.1093/bioinformatics/btm112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Key components of the OBO-Edit interface. (A) Visualization. The Ontology Editor, DAG Viewer and Graph 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Key components of the OBO-Edit interface. (A) Visualization. The Ontology Editor, DAG Viewer and Graph Viewer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2024-04-26T09:15:55Z</dcterms:modified>
</cp:coreProperties>
</file>