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5BAD02-F9EF-45E4-A4E7-711065483E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702FE3-D2BD-4738-846E-2BA0B34130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Modelling of the contrast response functions confirms the abnormality of the visual response in 1-day-old TH&gt;G2019S flies. Fitting the hyperbolic ratio function for TH&gt;G2019S, TH&gt;hLRRK2 and TH/+ for 1F1 (A) and 2F1 (B) provides estimates of c50 (C) and Rmax (D). These show that expression of LRRK2-G2019S in the dopaminergic neurons shifts the 1F1 contrast response function to the left with both the masked and unmasked stimulation. However, the unmasked 2F1 contrast response function shows a leftward shift but masking affects Rmax. Original data plotted in Figure 4, while statistical tests are provided in Figure 8 and Table 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1F5A25-C7C3-40C0-B007-352B9432C3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4465–4478,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Modelling of the contrast response functions confirms the abnormality of the visual response in 1-day-old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Modelling of the contrast response functions confirms the abnormality of the visual response in 1-day-old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2024-04-27T01:52:36Z</dcterms:modified>
</cp:coreProperties>
</file>