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6429A0-72BB-4813-924B-D086479C78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F20D4D-E55F-419E-9160-383EB6AC1E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DD database web interfaces, with a reconstituted illustration. (A) Main page (B) Search result (C) PPI in detail (D) PPIs at a glance (E) 3D structure information (F) Interaction map.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B57625-F57E-44B9-9425-4A09928E51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r11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40, Issue D1, 1 January 2012, Pages D331–D336,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https://doi.org/10.1093/nar/gkr1149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Overview of the DD database web interfaces, with a reconstituted illustration. (A) Main page (B) Search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82900" y="1371600"/>
            <a:ext cx="337461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Overview of the DD database web interfaces, with a reconstituted illustration. (A) Main page (B) Search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2024-05-01T22:01:33Z</dcterms:modified>
</cp:coreProperties>
</file>