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6D7D5-0364-44EA-BB3E-8AC70030E8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E8118-3F0D-40B9-8843-FCD400E9EA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 Meier survival curve of patients on adalimumab (any dose).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68B78-722F-4843-9B3A-AD747BDD63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3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2, 1 March 2013, Pages 154–160,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https://doi.org/10.1016/j.crohns.2012.03.018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 Meier survival curve of patients on adalimumab (any dose).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Kaplan Meier survival curve of patients on adalimumab (any dose).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2024-05-01T22:00:27Z</dcterms:modified>
</cp:coreProperties>
</file>