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F94D21-9383-425E-9FDA-704A6AAC06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0EE24F-28AF-41A3-9D41-6B255399C9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E952FC-3266-4234-9090-A70CF3B8F8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2024-09-19T01:31:30Z</dcterms:modified>
</cp:coreProperties>
</file>