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0D180-7B9A-4047-A776-0C2F75BC6E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C7B0-8B7F-4280-B3E4-331F1AC70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34C34-AF3A-426B-B990-1329F3B5B1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2024-09-20T05:16:37Z</dcterms:modified>
</cp:coreProperties>
</file>