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E0A4D-A9E6-4676-944E-708C723229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8F616-0F7F-4B8E-BD9C-4BE89E0C40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0DF21-4B78-4FEB-85C1-DF7697A927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2024-05-08T17:40:09Z</dcterms:modified>
</cp:coreProperties>
</file>