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540291-A27B-41FE-B0D2-EE760EA022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9D54B8-24DD-4946-8A66-69A35C6698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plot of 66 effect size estimates of the relationship between natural radiation sources and biological response variables of all types. Effect sizes are z-transformed Pearson product-moment correlation coefficient estimates (Zr) shown with 95% confidence intervals. Redrawn from Møller and Mousseau (2013).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 2014.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3F08BF-AD77-45A0-BB10-2C5AFADFCC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u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105, Issue 5, September-October 2014, Pages 704–709,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https://doi.org/10.1093/jhered/esu040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plot of 66 effect size estimates of the relationship between natural radiation sources and biological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plot of 66 effect size estimates of the relationship between natural radiation sources and biological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2024-04-26T01:23:43Z</dcterms:modified>
</cp:coreProperties>
</file>