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06774A-5739-4669-B13F-720F4D3468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D33A6-246D-4BCB-A922-0575809882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Details of the sparse imaging procedure (see Materials and Methods) in which a single stimulus item was presented in the silent periods between scans. The mid-point of the sentence was timed such that the predicted BOLD response to each sentence (based on the canonical haemodynamic response function in the SPM software) would be maximal at the time of the scan. Error bars show the range of sentence durations used. Visual probes (in experiment 1) occurred at the onset of the scan, minimizing sensitivity to the BOLD effect of these events.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2E9C1-D9D8-49FD-BE07-78356F08A02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Percent signal change for high-ambiguity versus low-ambiguity sentences in experiments 1 and 2 for peak voxels from experiment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2E9C1-D9D8-49FD-BE07-78356F08A02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Combined analysis of experiments 1 and 2. Activations shown at P &lt; 0.05 corrected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2E9C1-D9D8-49FD-BE07-78356F08A02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i00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i0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1261–1269, </a:t>
            </a:r>
            <a:r>
              <a:rPr lang="en-US" altLang="en-US" sz="1000">
                <a:solidFill>
                  <a:srgbClr val="333333"/>
                </a:solidFill>
                <a:hlinkClick r:id="rId3"/>
              </a:rPr>
              <a:t>https://doi.org/10.1093/cercor/bhi009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Details of the sparse imaging procedure (see Materials and Methods) in which a single stimulus item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378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1261–1269, </a:t>
            </a:r>
            <a:r>
              <a:rPr lang="en-US" altLang="en-US" sz="1000">
                <a:solidFill>
                  <a:srgbClr val="333333"/>
                </a:solidFill>
                <a:hlinkClick r:id="rId3"/>
              </a:rPr>
              <a:t>https://doi.org/10.1093/cercor/bhi009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 signal change for high-ambiguity versus low-ambiguity sentences in experiments 1 and 2 for peak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83000" y="1371600"/>
            <a:ext cx="17880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1261–1269, </a:t>
            </a:r>
            <a:r>
              <a:rPr lang="en-US" altLang="en-US" sz="1000">
                <a:solidFill>
                  <a:srgbClr val="333333"/>
                </a:solidFill>
                <a:hlinkClick r:id="rId3"/>
              </a:rPr>
              <a:t>https://doi.org/10.1093/cercor/bhi009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Combined analysis of experiments 1 and 2. Activations shown at P &lt; 0.05 corrected for multiple comparisons.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24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Details of the sparse imaging procedure (see Materials and Methods) in which a single stimulus item was ...</vt:lpstr>
      <vt:lpstr>Figure 2. Percent signal change for high-ambiguity versus low-ambiguity sentences in experiments 1 and 2 for peak ...</vt:lpstr>
      <vt:lpstr>Figure 3. Combined analysis of experiments 1 and 2. Activations shown at P &lt; 0.05 corrected for multiple comparisons.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2024-04-26T09:35:36Z</dcterms:modified>
</cp:coreProperties>
</file>