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BBD66-DEE2-4AF8-B4FF-52865158F5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F1DA5-00A4-466D-A35B-141628E132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Follow-up site and frequency of respondents. The majority of respondents received follow-up at least every 18 months, 21% had follow-up more frequently than every 6 months. Only 11% received follow-up in primary care.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ERA-EDTA.This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F33D5-CE8F-4294-B995-78A0A0AEC2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to family relationship survey questions. The majority (80%) knew an affected family member and discussed the management of the condition with them (79%), despite most (83%) living in different households.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ERA-EDTA.This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F33D5-CE8F-4294-B995-78A0A0AEC22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current daily fluid intake (L/day).There was a wide variation in daily fluid intake; however, the majority (61%) reported an intake of  ≥2 L/day with only 4% drinking &gt; 4 L/day. The rest (39%) drank &lt; 2 L/day.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ERA-EDTA.This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F33D5-CE8F-4294-B995-78A0A0AEC22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Respondents willingness to participate in various aspects of research. A total of 92% indicated they were willing to participate in research, while the majority agreed to different methods of urine testing and blood tests for the purposes of research; 96% were happy to perform self-monitoring and recording of urine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ERA-EDTA.This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F33D5-CE8F-4294-B995-78A0A0AEC22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kj/sfw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kj/sfw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kj/sfw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kj/sfw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10, Issue 3, June 2017, Pages 305–309,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Follow-up site and frequency of respondents. The majority of respondents received follow-up at least every 18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51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10, Issue 3, June 2017, Pages 305–309,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Responses to family relationship survey questions. The majority (80%) knew an affected family member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81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10, Issue 3, June 2017, Pages 305–309,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Estimated current daily fluid intake (L/day).There was a wide variation in daily fluid intake; however,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31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10, Issue 3, June 2017, Pages 305–309,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Respondents willingness to participate in various aspects of research. A total of 92% indicated they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415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Follow-up site and frequency of respondents. The majority of respondents received follow-up at least every 18 ...</vt:lpstr>
      <vt:lpstr>Fig. 2 Responses to family relationship survey questions. The majority (80%) knew an affected family member and ...</vt:lpstr>
      <vt:lpstr>Fig. 3 Estimated current daily fluid intake (L/day).There was a wide variation in daily fluid intake; however, the ...</vt:lpstr>
      <vt:lpstr>Fig. 4 Respondents willingness to participate in various aspects of research. A total of 92% indicated they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2024-04-26T16:28:09Z</dcterms:modified>
</cp:coreProperties>
</file>