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E4ADB49-C868-4494-B6F9-DBA1E72F774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7A9CB03-912C-41C2-BD8F-FFC05F2A3A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The 0.5–10 keV X-ray luminosity function for different host galaxy types normalized to the total XLF. The vertical axis measures the contribution of different galaxy types to the XLF. The symbols are the same as in Fig. 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2009 The Authors. Journal compilation © 2009 RAS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F71744-2BA3-48C9-886A-8FA28C6B960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111/j.1365-2966.2009.14951.x"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Mon Not R Astron Soc</a:t>
            </a:r>
            <a:r>
              <a:rPr lang="en-US" altLang="en-US" sz="1000">
                <a:solidFill>
                  <a:srgbClr val="333333"/>
                </a:solidFill>
              </a:rPr>
              <a:t>, Volume 397, Issue 2, August 2009, Pages 623–633, </a:t>
            </a:r>
            <a:r>
              <a:rPr lang="en-US" altLang="en-US" sz="1000">
                <a:solidFill>
                  <a:srgbClr val="333333"/>
                </a:solidFill>
                <a:hlinkClick r:id="rId3"/>
              </a:rPr>
              <a:t>https://doi.org/10.1111/j.1365-2966.2009.14951.x</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The 0.5–10 keV X-ray luminosity function for different host galaxy types normalized to the total XLF.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The 0.5–10 keV X-ray luminosity function for different host galaxy types normalized to the total XLF.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2024-04-26T07:27:31Z</dcterms:modified>
</cp:coreProperties>
</file>