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EEE47-CDC7-4A82-8406-DAB8D90983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B8CC5D-7445-472A-A6C3-BF9A97DF53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Quantitative western blot analyses of HCN4 protein expression in developing hippocampus. (A) Top: Analysis of HCN4 protein levels in whole hippocampus reveals a progressive decrease of HCN4 protein expression between P2 and P90 (*denotes significance when compared with P2 and P11, †denotes significance when compared with P18; P &lt; 0.05). Bottom: Representative western blot. Optical density (OD) of HCN4-immunoreactive bands was normalized to that of actin for each lane. (B) Top: Progression of HCN4 protein expression in isolated CA1 or DG + CA3 reflects the developmental profiles of the corresponding mRNA levels in these regions (compare with Fig. 7A). In CA1, HCN4 protein decreases ∼80% (corresponding mRNA decrease: 57%), whereas protein levels remain unchanged in DG + CA3 (*denotes significance between groups; t-test: P &lt; 0.05). Bottom: Representative western blots illustrate significantly higher HCN4 protein levels in CA1 at P11. (C) Immunoreactive-HCN4 bands have an apparent molecular weight of ∼160 kDa (Notomi and Shigemoto 2004). Control experiments excluding the HCN4 antisera (-P) eliminate the immunoreactive bands.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F4C534-4828-410F-B09F-BED2678170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702–712,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Quantitative western blot analyses of HCN4 protein expression in developing hippocampus. (A) Top: Analysis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Quantitative western blot analyses of HCN4 protein expression in developing hippocampus. (A) Top: Analysis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2024-05-01T22:04:35Z</dcterms:modified>
</cp:coreProperties>
</file>