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83AD31-B761-43D9-B110-F7BB195279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EED334-E9FA-4307-98A4-F3D9F808E60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HIV Tat protein does not affect viability of human vascular endothelial cells. HUVEC were either untreated or treated with the indicated concentrations of Tat for 24 h, and cell viability was measured by the MTT conversion assay. Data are means±S.D. of six determinations.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2004,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6E0114-35E9-4347-8AC9-B6531E5153C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4.03.0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63, Issue 1, July 2004, Pages 139–148, </a:t>
            </a:r>
            <a:r>
              <a:rPr lang="en-US" altLang="en-US" sz="1000">
                <a:solidFill>
                  <a:srgbClr val="333333"/>
                </a:solidFill>
                <a:hlinkClick r:id="rId3"/>
              </a:rPr>
              <a:t>https://doi.org/10.1016/j.cardiores.2004.03.006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HIV Tat protein does not affect viability of human vascular endothelial cells. HUVEC were either untreated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HIV Tat protein does not affect viability of human vascular endothelial cells. HUVEC were either untreated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2024-04-26T20:07:29Z</dcterms:modified>
</cp:coreProperties>
</file>