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366C6-003A-4EBB-A661-35AC8D110E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09700-73B1-4303-A1C2-6594AE655F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volume (m3) of CWD/ha in a) piles and b) windrows at the China Valley, Aberdeen, and Summerland study areas. Histograms with different letters are significantly different by Duncan's multiple range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05634A-3AA3-4316-B28B-6E2449571C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250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6, 17 December 2012, Pages 1456–1468,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https://doi.org/10.1644/11-MAMM-A-250.1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Mean volume (m</a:t>
            </a:r>
            <a:r>
              <a:rPr lang="en-US" altLang="en-US" b="0" baseline="30000"/>
              <a:t>3</a:t>
            </a:r>
            <a:r>
              <a:rPr lang="en-US" altLang="en-US" b="0"/>
              <a:t>) of CWD/ha in a) piles and b) windrows at the China Valley, Aberdeen,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Mean volume (m3) of CWD/ha in a) piles and b) windrows at the China Valley, Aberdeen,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2024-04-26T11:49:24Z</dcterms:modified>
</cp:coreProperties>
</file>