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5023DA-E915-45A7-815C-8538B9A4CD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B242EC-7332-4A91-B02C-0839FBA6F6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 2: mean values of the individual differences between adapted action trials and nonadapted action trials for all TMS conditions. The values represent the behavioral effects of adaptation. Positive values indicate a relative cost of adaptation in terms of reaction time, and negative values indicate a relative advantage of adaptation. Error bars indicate 95% confidence intervals. Conditions with significant P values of post hoc comparisons are labeled with an asterisk. D-Eff, different effector; S-Eff, same effector.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5ED8AF-7FB1-452B-B549-D871382F9F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9, September 2010, Pages 2252–2258,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Experiment 2: mean values of the individual differences between adapted action trials and nonadapted action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Experiment 2: mean values of the individual differences between adapted action trials and nonadapted action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2024-04-26T08:11:30Z</dcterms:modified>
</cp:coreProperties>
</file>