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54801C-AD8E-4C0B-885B-C33A3C29AB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370640-84A9-4EE6-A4B7-8BABFFD234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B36F11-6918-410F-98B6-F829701A8A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2024-04-26T18:00:59Z</dcterms:modified>
</cp:coreProperties>
</file>