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4E39FC-D2D5-4749-ADC1-0A67A2AE86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FA855C-C9B1-4715-B28C-030C6B2288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FFAC1F-D8EB-44F3-BEDB-15E9EF89C3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2024-09-20T21:47:48Z</dcterms:modified>
</cp:coreProperties>
</file>