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EDB4B7-4F86-4555-8939-E452DF2DB0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E0CFEF-F8B3-4298-BB27-8DA74B396A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8CD91-736C-4664-8F4E-F259C9CBA0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2024-05-08T23:35:29Z</dcterms:modified>
</cp:coreProperties>
</file>