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1D175-F935-441B-A8EC-43E0AE859A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F7A7B1-EDD8-4989-80A2-7359E95E76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A81CE8-278C-4595-B509-7C74D85BE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2024-09-19T05:57:23Z</dcterms:modified>
</cp:coreProperties>
</file>