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011AC-3AFA-48BF-BAF3-017B598DA2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4C5CA-41CF-4D4A-98D9-C0C960083D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17006-5DB9-447A-B3B3-BE1F3A0456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2024-04-26T17:47:56Z</dcterms:modified>
</cp:coreProperties>
</file>