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8AE0EC-214A-4D91-A271-CE4540563A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28332A-861A-46AB-A3F2-EA7780696A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ratio of the first eigen value to eigen value sum, against the subject number. (a) Brain network in working memory task and (b) brain network in visual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31F849-6DA8-47A6-8989-44523A06AB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4, April 2012, Pages 854–864,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ratio of the first eigen value to eigen value sum, against the subject number. (a) Brain network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ratio of the first eigen value to eigen value sum, against the subject number. (a) Brain network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2024-04-26T05:17:00Z</dcterms:modified>
</cp:coreProperties>
</file>