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2A243-8B15-42C5-B093-A593E3ED24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64F50-F09C-4C33-9A51-EB7DCB3480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between adherence estimates and detection of HIV-1 drug-resistance mutations in antiretroviral-naive subjects initiating highly active antiretroviral therapy (HAART). The graphs show the association between adherence, estimated using prescription-refill percentages, and the risk of developing any drug resistance (A, circles) or resistance to multiple categories (B, diamonds) among 1191 patients initiating HAART and followed for 30 months. Drug-resistance categories are defined as in figure 1. n represents the no. of participants with prescription-refill percentages of 0%–&lt;20%, 20%–&lt;40%, 40%–&lt;60%, 60%–&lt;80%, 80%–&lt;90%, 90%–&lt;95%, and ⩾95%. A secondary analysis divided the subjects in the ⩾95% prescription-refillpercentage group into 3 subgroups on the basis of results from the first 2 available untimed nonnucleoside reverse-transcriptase inhibitor and protease inhibitor drug-concentration tests within the first year of follow-up (inset). Drug-concentration data were available for 496 of 671 subjects with ⩾95% prescription-refill percentages: 2 abnormally low drug concentrations (white symbols), 1 abnormally low drug concentration (grey symbols), and no abnormally low drug concentrations (black symbols).*P &lt; 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E9F1F-79DF-4C64-94B2-08561B647E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71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191, Issue 3, 1 February 2005, Pages 339–347,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https://doi.org/10.1086/427192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Association between adherence estimates and detection of HIV-1 drug-resistance mutations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Association between adherence estimates and detection of HIV-1 drug-resistance mutations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2024-04-26T23:50:50Z</dcterms:modified>
</cp:coreProperties>
</file>