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46BBFC-AFA4-4807-81BA-30FB7A2E6B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7B2B53-451D-4B75-B262-E95C6A5D16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Neuroblastic nuclei do not form linear chains suggestive of migration along RGFs in the interstitial white matter at 20 gestational weeks (A and C) and 31 gestational weeks (B and D) in microscopic sections stained with cresyl violet. Low-power views of the occipital pole are shown at ×4 in A and B. High-power views of the occipital white matter are shown in C and D at ×40 magnification. (E) Radial nuclear chains (arrows) are prominent in the septae of the human optic radiation at midgestation. Cresyl violet, ×40. Abbreviations: OR, optic radiation; SVZ, subventricular zone; TAP, tapetum; V, ventricular zone; WM, interstitial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96249F-6C3A-4292-9E35-4DD0B0A053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579–592, </a:t>
            </a:r>
            <a:r>
              <a:rPr lang="en-US" altLang="en-US" sz="1000">
                <a:solidFill>
                  <a:srgbClr val="333333"/>
                </a:solidFill>
                <a:hlinkClick r:id="rId3"/>
              </a:rPr>
              <a:t>https://doi.org/10.1093/cercor/bhs330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Neuroblastic nuclei do not form linear chains suggestive of migration along RGFs in the interstitial white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Neuroblastic nuclei do not form linear chains suggestive of migration along RGFs in the interstitial white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2024-04-27T04:28:40Z</dcterms:modified>
</cp:coreProperties>
</file>