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C2003-2A64-446E-81B7-845D706941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8772B-3C00-42E1-8335-C013707A24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trials involving color and motion cues.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46979-AE3A-421A-803B-901C047B7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1124–1131,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Examples of trials involving color and motion cues.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Examples of trials involving color and motion cues.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2024-04-26T11:17:34Z</dcterms:modified>
</cp:coreProperties>
</file>