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291D04-BAE2-4D60-8848-B25421D865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92DDF8-BA08-4DA0-96F5-3ECB9724DD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ACFD46-C507-46EB-8946-9703D56261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2024-04-26T22:56:35Z</dcterms:modified>
</cp:coreProperties>
</file>