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816F4-C7C9-4EBC-BA5F-5D87173CC4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41A1E-39A3-4C41-ADDC-99368B26B5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 and systemic reactions reported by 1917 participants in the 2005–2006 study within 7 days after receipt of study interventions.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E8C7C-409D-4609-95B1-F1B03A551F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absolute and relative efficacies of the trivalent inactivated influenza vaccine (TIV) and the live attenuated influenza vaccine (LAIV) during the 2005–2006 influenza season in Michigan.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E8C7C-409D-4609-95B1-F1B03A551F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98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898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198, Issue 3, 1 August 2008, Pages 312–317,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https://doi.org/10.1086/589885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Local and systemic reactions reported by 1917 participants in the 2005–2006 study within 7 days after receipt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23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198, Issue 3, 1 August 2008, Pages 312–317,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https://doi.org/10.1086/589885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Estimated absolute and relative efficacies of the trivalent inactivated influenza vaccine (TIV) and the live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329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Local and systemic reactions reported by 1917 participants in the 2005–2006 study within 7 days after receipt ...</vt:lpstr>
      <vt:lpstr>Table 2 Estimated absolute and relative efficacies of the trivalent inactivated influenza vaccine (TIV) and the live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2024-04-26T04:23:23Z</dcterms:modified>
</cp:coreProperties>
</file>