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95A60-B1DF-49C3-B55E-1ACF389E16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754E1-148B-4649-8727-FE1E3FB1E2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145B2-3579-417B-8CFF-23D0D4B175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2024-04-26T21:06:26Z</dcterms:modified>
</cp:coreProperties>
</file>