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431AE-1EEF-459D-A979-104F6571CA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530CCB-02CB-45B8-92FB-FC0496AAAE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1C758-3152-4D2E-90D1-EB3B6FAD2A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2024-04-26T07:20:01Z</dcterms:modified>
</cp:coreProperties>
</file>