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4596C70-D290-44EB-B273-799028AD66C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60C1423-E42D-4602-ADC0-DFF07A2C7AB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B30855E-6E91-4D7B-B641-48B972A6A4C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2024-04-26T04:10:42Z</dcterms:modified>
</cp:coreProperties>
</file>