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2394D1-2E75-41E6-A40A-A659110FF0E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9F2F46-5549-486F-BAF3-C4E8B70AB1C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 The group activation map (at P &lt; 0.005) as revealed by the direct comparison of L1 naming in the TSc versus the SNc. (B) Direct comparison of L1 naming in the LSc versus the SNc. (C) Direct comparison of L1 naming in the LSc versus the TSc. The axial slices in (A) and (B) are shown to illustrate the activation of the caudate nucleus in LSc but not in TSc. The coronal slice in (C) illustrates the specific activation in LSc of the left anterior cingulate cortex and the left caudate nucleus. Note that the all slices presented here and in the next figure are in the neurological convention (see the anatomical localization and coordinates in Table 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082445A-5537-45DA-930A-9575F135789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8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7, July 2008, Pages 1496–1505, </a:t>
            </a:r>
            <a:r>
              <a:rPr lang="en-US" altLang="en-US" sz="1000">
                <a:solidFill>
                  <a:srgbClr val="333333"/>
                </a:solidFill>
                <a:hlinkClick r:id="rId3"/>
              </a:rPr>
              <a:t>https://doi.org/10.1093/cercor/bhm182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 The group activation map (at P &lt; 0.005) as revealed by the direct comparison of L1 naming in the TSc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(A) The group activation map (at P &lt; 0.005) as revealed by the direct comparison of L1 naming in the TSc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2024-09-18T20:00:34Z</dcterms:modified>
</cp:coreProperties>
</file>