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AA902-75B2-4CE5-AFE0-12512DF655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CED5A2-661E-41F8-AB89-C3B801D286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D256C-033F-4C00-9A7A-4EC33A6515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2024-04-26T04:47:04Z</dcterms:modified>
</cp:coreProperties>
</file>