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B9ADA5-4D03-4000-8C8D-BF4804378D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CA9093-7557-4C67-91A7-D4956CEA6D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Reduced neuropil in the dlPFC in the brains of patients with schizophrenia. (A) Examples of Nissl-stained coronal sections of the dlPFC from a normal control subject and a subject with schizophrenia. (B) Neuronal density measured across all cortical layers is greater in the dlPFC in patients with schizophrenia. (C) Schematic illustration of greater cell packing in schizophrenia, that is, the same number of neurons is present in a smaller volume, suggesting that the intervening space containing neuropil is diminished. Reduced neuropil in the cortex of patients with schizophrenia suggests that impoverished connectivity of the dlPFC is a neuropathologic correlate of the disease. Figure generously provided by L. Selemon.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0D88DB-07B4-4CE2-840B-0E09CF2859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2269–2281, </a:t>
            </a:r>
            <a:r>
              <a:rPr lang="en-US" altLang="en-US" sz="1000">
                <a:solidFill>
                  <a:srgbClr val="333333"/>
                </a:solidFill>
                <a:hlinkClick r:id="rId3"/>
              </a:rPr>
              <a:t>https://doi.org/10.1093/cercor/bht195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Reduced neuropil in the dlPFC in the brains of patients with schizophrenia. (A) Examples of Nissl-stained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Reduced neuropil in the dlPFC in the brains of patients with schizophrenia. (A) Examples of Nissl-stained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2024-04-26T21:38:12Z</dcterms:modified>
</cp:coreProperties>
</file>