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23A307-30B4-45D0-9DDC-A9D3588FD1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CFF4B8-C4F3-4090-9205-0CA25A44DA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412B02-02E4-48BA-B416-271143618E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2024-05-01T22:04:26Z</dcterms:modified>
</cp:coreProperties>
</file>