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B7D5F6-71F7-469D-9C62-32BE50C2D0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031B46-2778-48B1-AB67-AC0B7BFAA5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71C38D-7DCF-4012-9E6D-2833A0C9E6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2024-04-27T01:57:19Z</dcterms:modified>
</cp:coreProperties>
</file>