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057EE-EC2D-4A98-960B-B65D97B9A8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55E66C-460D-43FB-9ED4-1B7EE67B4C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3. Time course and spatial extent of HDR for deep gray matter ROIs, as a function of age group, trial type, and hemisphere. An example of each ROI is displayed, as described in the legend to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26AD9-0387-4277-B6F7-BCEFC384CC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2, February 2004, Pages 143–155,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3. Time course and spatial extent of HDR for deep gray matter ROIs, as a function of age group, trial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3. Time course and spatial extent of HDR for deep gray matter ROIs, as a function of age group, trial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2024-04-27T04:45:59Z</dcterms:modified>
</cp:coreProperties>
</file>