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F3A7B3-372E-400C-9CB6-AA7FEC76CF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1AFB4-D9FE-43AD-B171-83F4AD0FE9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62D62-0AAA-4350-B92C-81267912CC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2024-04-26T17:22:47Z</dcterms:modified>
</cp:coreProperties>
</file>