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8F6EB-A371-4393-BE23-CFE9101386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E116F-EA73-4E63-AA5D-12CAAFE13B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structure of Chlamydia psittaci LPS which harbors all the antigen fragments listed in Table I. S64-4's immunogen, the 2→8 pentasaccharide bisphosphate (Table I, h), is shown by red in the online version and grey in the printed version.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F499B-6EF1-4C96-A7B0-31B272B56E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r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21, Issue 8, August 2011, Pages 1049–1059,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Chemical structure of Chlamydia psittaci LPS which harbors all the antigen fragments listed in Table I.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Chemical structure of Chlamydia psittaci LPS which harbors all the antigen fragments listed in Table I.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2024-04-26T09:42:24Z</dcterms:modified>
</cp:coreProperties>
</file>