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4C1B20-52B2-425C-A067-BAE1F2D12E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44A31C-556E-4C4A-855C-9A534429D4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Probability of Providing Assistance (SCF)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University of North Carolina at Chapel Hill.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67BD2E-34DF-404F-8946-C4446BFDF5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f/sos1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 Forces</a:t>
            </a:r>
            <a:r>
              <a:rPr lang="en-US" altLang="en-US" sz="1000">
                <a:solidFill>
                  <a:srgbClr val="333333"/>
                </a:solidFill>
              </a:rPr>
              <a:t>, Volume 91, Issue 2, December 2012, Pages 375–396,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https://doi.org/10.1093/sf/sos132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Probability of Providing Assistance (SCF)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Probability of Providing Assistance (SCF)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2024-04-26T18:01:15Z</dcterms:modified>
</cp:coreProperties>
</file>