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0AA9E-AC7E-431E-9335-9CD722034D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28896-B6F4-4381-ABE6-DDAA17DF10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334B3-EFA7-40D8-B541-03E9E62FCA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2024-04-26T21:09:47Z</dcterms:modified>
</cp:coreProperties>
</file>