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FE0948-A018-43D2-9434-6C2CAEBF96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997582-3FB5-48D9-BFDA-FA89809581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 Graphical outline of the trial schedule.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Guarantors of Brain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37FDF-D0A4-474B-9DC2-D6DD8E6853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h1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127, Issue 7, July 2004, Pages 1670–1677,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https://doi.org/10.1093/brain/awh191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 Graphical outline of the trial schedule.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Graphical outline of the trial schedule.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2024-04-26T09:02:29Z</dcterms:modified>
</cp:coreProperties>
</file>