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BD467-1EB6-4A88-8BF9-C1CF87FB29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8E342-B683-4419-A819-06D5BEE2B5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comparative GIS data presented during ‘Listening Sessions:’ Type II diabetes prevalence among females, in NPU-V and NPU F 2002-2004 (the darker the shading, the higher the prevalence).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AB5E0-5935-4EF6-9033-0BF417A55C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‘Photovoice’ reflecting a resident’s concern.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AB5E0-5935-4EF6-9033-0BF417A55C1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‘Dirty Truth’ postcard. How Photovoice was used to call policy-makers’ attention to environmental problems associated in NPU-V.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AB5E0-5935-4EF6-9033-0BF417A55C1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s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r/cys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r/cys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2012, Pages 729–741,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https://doi.org/10.1093/her/cys053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Example of comparative GIS data presented during ‘Listening Sessions:’ Type II diabetes prevalence among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2012, Pages 729–741,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https://doi.org/10.1093/her/cys053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Example of ‘Photovoice’ reflecting a resident’s concern.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719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2012, Pages 729–741,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https://doi.org/10.1093/her/cys053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‘Dirty Truth’ postcard. How Photovoice was used to call policy-makers’ attention to environmental problems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664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Example of comparative GIS data presented during ‘Listening Sessions:’ Type II diabetes prevalence among ...</vt:lpstr>
      <vt:lpstr>Fig. 2. Example of ‘Photovoice’ reflecting a resident’s concern.
</vt:lpstr>
      <vt:lpstr>Fig. 3. ‘Dirty Truth’ postcard. How Photovoice was used to call policy-makers’ attention to environmental problems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2024-04-26T13:51:13Z</dcterms:modified>
</cp:coreProperties>
</file>