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ECF3A-F319-4735-A7A7-9164CFB2FF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D509D-F51B-4123-99EE-1E85EB0E8B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320B0-E5EB-4357-BE5A-4109C95F36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2024-05-08T19:10:22Z</dcterms:modified>
</cp:coreProperties>
</file>