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B19507-7B94-42FA-8842-D1A078C751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366F3E-B2EE-47EB-9FD6-7B668448BC6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AC008A-52E4-4F07-A9F1-7E11D2CEE56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2024-09-18T19:11:24Z</dcterms:modified>
</cp:coreProperties>
</file>