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30916C-C9E9-4482-B7E9-CF7D99FAC9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D93FA3-2259-4CE7-B7B2-E8C5B1AAB8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Odds ratios for pharyngeal cancer by categories of drink-years and number of drinks/day, as well as fitted linear odds ratio models in drink-years (drinks/day × years of consumption). Bars, 95% confidence interval. Pooled data from the International Head and Neck Cancer Epidemiology (INHANCE) Consortium were for all pharyngeal cancer cases and controls.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Published by the Johns Hopkins Bloomberg School of Public Health 2009.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42AC4E-5971-47F0-9EA9-11EFE4A9CF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p2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170, Issue 8, 15 October 2009, Pages 937–947,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https://doi.org/10.1093/aje/kwp222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Odds ratios for pharyngeal cancer by categories of drink-years and number of drinks/day, as well as fitted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Odds ratios for pharyngeal cancer by categories of drink-years and number of drinks/day, as well as fitted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2024-04-26T09:31:39Z</dcterms:modified>
</cp:coreProperties>
</file>