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F2232-D8D9-4725-AD8F-0E708B70EB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1DCE69-1C66-4A92-A2CB-E136455AC4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Overall pattern of ocular dominance columns in a strabismic (A) and [reproduced from Löwel (Löwel, 1994)] a normally raised cat (B). (A) Proline-labeling in the left hemisphere of cat S7, ipsilateral to the injected eye. (B) Ocular dominance columns in the right hemisphere of cat N2, ipsilateral to the injected eye. (C, D) Histograms of distance distributions of the patterns in (A) and (B). Note that the distribution of columnar distances of the strabismic cat is broader than that of the normal cat. (E) Summary histograms of the distance distributions of 10 normal (left), 14 strabismic (middle) and seven monocularly deprived hemispheres (right). Abbreviations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214505-388C-4FC7-B287-7E36A09C80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7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783–796, </a:t>
            </a:r>
            <a:r>
              <a:rPr lang="en-US" altLang="en-US" sz="1000">
                <a:solidFill>
                  <a:srgbClr val="333333"/>
                </a:solidFill>
                <a:hlinkClick r:id="rId3"/>
              </a:rPr>
              <a:t>https://doi.org/10.1093/cercor/12.8.783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Overall pattern of ocular dominance columns in a strabismic (A) and [reproduced from Löwel (Löwel, 1994)]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Overall pattern of ocular dominance columns in a strabismic (A) and [reproduced from Löwel (Löwel, 1994)]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2024-04-26T04:45:36Z</dcterms:modified>
</cp:coreProperties>
</file>