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3C6F01-009F-476E-B07C-2BC26EF08C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198234-2056-4E0C-9494-3E96B06B60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17. Population spike density functions of neurons in the motor cortex during the interception and center → out tasks. (A) Neurons with larger responses during the interception than the center → out task. (B) Neurons with larger responses during the center → out than interception task. (C) Neurons with similar responses in both tasks. Right panel interception task; middle panel center → out task (the arrows point in the direction of the stimulus); left panel preferred directions on the corresponding neurons in the center → out task. The neural activity was aligned to the interception movement onset (0 s). Black rectangles at the top of each condition represent the mean ± SD of the stimulus onset during the recording of these neurons.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A2FD25-6701-41D1-A845-B45AD0CE6D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2004, Pages 314–331,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17. Population spike density functions of neurons in the motor cortex during the interception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17. Population spike density functions of neurons in the motor cortex during the interception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2024-04-26T20:30:10Z</dcterms:modified>
</cp:coreProperties>
</file>