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11957E-3AF6-4116-86C4-7DD0EABD55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78EDE8-3202-42CD-B2EF-BC1EE1D0E3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Dissimilarities for the five calibrated kinds of comparison (described in Figs 2 and 3), each averaged over the eight pairs (rows in Fig. 2). Panels (A–E) show the dissimilarities based on, respectively, neural Euclidean distances, pixel-based Euclidean distances, Lades model dissimilarities, Euclidean distances between Hmax C2-layer outputs and human judgment distances. The error bars indicate standard errors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4E5606-DDA5-46DF-9091-2B94D7EEA4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1308–1321,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Dissimilarities for the five calibrated kinds of comparison (described in Figs 2 and 3), each averaged over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Dissimilarities for the five calibrated kinds of comparison (described in Figs 2 and 3), each averaged over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2024-05-08T19:04:54Z</dcterms:modified>
</cp:coreProperties>
</file>