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BF711E-25F1-4C32-8CBC-2F53578F71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463C0-E4D3-4E3A-9FDB-0CE3492A55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Dissimilarities for the five calibrated kinds of comparison (described in Figs 2 and 3), each averaged over the eight pairs (rows in Fig. 2). Panels (A–E) show the dissimilarities based on, respectively, neural Euclidean distances, pixel-based Euclidean distances, Lades model dissimilarities, Euclidean distances between Hmax C2-layer outputs and human judgment distances. The error bars indicate standard errors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ABB549-EBC5-4915-B153-7A53E6B110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1308–1321,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Dissimilarities for the five calibrated kinds of comparison (described in Figs 2 and 3), each averaged over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Dissimilarities for the five calibrated kinds of comparison (described in Figs 2 and 3), each averaged over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2024-09-18T23:57:45Z</dcterms:modified>
</cp:coreProperties>
</file>