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9BF711E-25F1-4C32-8CBC-2F53578F711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C0463C0-E4D3-4E3A-9FDB-0CE3492A55D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7.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Dissimilarities for the five calibrated kinds of comparison (described in Figs 2 and 3), each averaged over the eight pairs (rows in Fig. 2). Panels (A–E) show the dissimilarities based on, respectively, neural Euclidean distances, pixel-based Euclidean distances, Lades model dissimilarities, Euclidean distances between Hmax C2-layer outputs and human judgment distances. The error bars indicate standard errors of the mean.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2004;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EABB549-EBC5-4915-B153-7A53E6B110B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i01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15, Issue 9, September 2005, Pages 1308–1321,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https://doi.org/10.1093/cercor/bhi014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7. </a:t>
            </a:r>
            <a:r>
              <a:rPr lang="en-US" altLang="en-US" b="0"/>
              <a:t>Dissimilarities for the five calibrated kinds of comparison (described in Figs 2 and 3), each averaged over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7. Dissimilarities for the five calibrated kinds of comparison (described in Figs 2 and 3), each averaged over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2024-09-18T23:57:45Z</dcterms:modified>
</cp:coreProperties>
</file>