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ACEE4A-A3EB-4A22-8354-2522A5163D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240848-13A2-4F78-BD2D-F0024680CB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Localization and co-IP of endogenous PGM1 and ZASP/Cypher from neonatal rat cardiomyocytes. (A) Neonatal rat cardiomyocytes were cultured in 10% FBS/glucose (a–c), FBS-free/glucose (d–f), or 10% FBS/glucose-free (g–i) conditions for 72 h, fixed and stained with anti-PGM1 (a, d, and g) and anti-ZASP/Cypher antibody (b, e, and h) followed by secondary antibody. Merged images are shown in c, f, and i. Under FBS-free/glucose condition, endogenous PGM1 protein was assembled into striated patterns at the Z-discs and co-localized with ZASP/Cypher (d–f, white arrows), whereas diffuse localization in the cytoplasm was observed under standard 10% FBS/glucose condition (a–c). Under 10% FBS/glucose-free conditions, endogenous PGM1 showed a few striated pattern (co-localization with ZASP/Cypher, white arrows) in the cytoplasm (g–i); scale bars = 10 µm. (B) Neonatal rat cardiomyocytes were cultured in 10% FBS/glucose, FBS-free/glucose, or 10% FBS/glucose-free conditions for 72 h. Endogenous PGM1 could be co-immunoprecipitated with endogenous ZASP/Cypher (top panel). Expressions of endogenous PGM1 (middle panel) and ZASP/Cypher (lower panel) were confirmed by immunoblotting of whole-cell lysates extracted by NP-40. (C) Densitometric analysis of PGM1-blotting data in (A). Data are expressed as mean ± SE. (n = 4–6 for each case). *P &lt; 0.001 vs. WT. **P &lt; 0.05 vs. WT.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CD87C5-9C86-4AB7-8620-8F263CB063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p1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83, Issue 1, 1 July 2009, Pages 80–88,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Localization and co-IP of endogenous PGM1 and ZASP/Cypher from neonatal rat cardiomyocytes. (A) Neonatal rat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Localization and co-IP of endogenous PGM1 and ZASP/Cypher from neonatal rat cardiomyocytes. (A) Neonatal rat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2024-04-26T12:55:31Z</dcterms:modified>
</cp:coreProperties>
</file>