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0500B6-8F53-4999-9615-802E1A0A4D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5A13AA-F3BC-4653-B3E7-44F63BE706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NMDA receptors and presynaptic stimulation are not required for mGluR II–mediated inhibition of glutamate release. (A) Bath application of dl-APV (100 μM) failed to block mGluR II–induced depression of AMPA EPSCs. Upper panel shows the average of 10 EPSCs at different time points in the figure. (B) Presynaptic stimulation was not necessary for mGluR II–mediated depression of glutamate release. Basal AMPA EPSCs were recorded first, and synaptic stimulation was stopped. LY354740 (3 μM) was applied for 5 min, and bath was washed for additional 5 min without synaptic stimulation. AMPA EPSCs were recorded again with the same stimulation intensity. Note that robust inhibition was still induced under these circumstances.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1A5FCB-7669-4DAE-B19D-2ED5BBA1DA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584–594, </a:t>
            </a:r>
            <a:r>
              <a:rPr lang="en-US" altLang="en-US" sz="1000">
                <a:solidFill>
                  <a:srgbClr val="333333"/>
                </a:solidFill>
                <a:hlinkClick r:id="rId3"/>
              </a:rPr>
              <a:t>https://doi.org/10.1093/cercor/bhr131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NMDA receptors and presynaptic stimulation are not required for mGluR II–mediated inhibition of glutamate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NMDA receptors and presynaptic stimulation are not required for mGluR II–mediated inhibition of glutamate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2024-04-27T01:08:18Z</dcterms:modified>
</cp:coreProperties>
</file>