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E0977-CEBF-4CC8-A38B-489CACD068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0EE90-85B0-4186-B5AD-256E4F984B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Outline of study design. *Vascular studies, ABPM monitoring, blood samples for plasma markers of oxidative stress, and antioxidant status were performed.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F1FDB5-BA2B-488D-8258-8A2035B226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mjhyper.2006.09.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2007, Pages 392–397,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https://doi.org/10.1016/j.amjhyper.2006.09.021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Outline of study design. *Vascular studies, ABPM monitoring, blood samples for plasma markers of oxidative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Outline of study design. *Vascular studies, ABPM monitoring, blood samples for plasma markers of oxidative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2024-04-26T21:50:51Z</dcterms:modified>
</cp:coreProperties>
</file>