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E339D3-251E-4B61-B83E-1E719E1E67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880D2-D2B9-499C-AFC9-20E747B060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4F47F2-5E7C-4509-9C25-3B78766532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2024-04-26T14:57:48Z</dcterms:modified>
</cp:coreProperties>
</file>